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000000"/>
                </a:solidFill>
              </a:rPr>
              <a:t>Ramesh B Bilagi – Campaign Specialist | 4+ Years Experience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31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📞 +91-9845863152 | 📧 rambilagi@gmail.com | 🌐 rameshbilagi.github.io | 🔗 LinkedIn: linkedin.com/in/ramesh-bilagi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Oracle Responsys Implementation Specialist with 4+ years of experience in email campaign execution, development, and testing. Expertise in Oracle Responsys, HTML/CSS, SQL, and dynamic email personalization.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031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Technical Skills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37744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Tools: Oracle Responsys, JIRA, Litmus, Email on Acid, Adobe Suite
Languages: HTML, CSS, SQL, Responsys Personalization Language
Concepts: Dynamic Content, STO, MVT, QA Testing, Responsive Design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291840"/>
            <a:ext cx="8229600" cy="2011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Professional Experience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66160"/>
            <a:ext cx="8229600" cy="2011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Merkle Sokrati – Campaign Manager (Oct 2018 – Present)
- End-to-end campaign execution using Oracle Responsys
- Analyzed campaign performance, improved targeting using STO &amp; MVT
Oracle India Pvt. Ltd – Expert Services Specialist (Nov 2016 – Sep 2018)
- Developed &amp; deployed campaigns with Responsys
- Managed data filters, suppressions, supplemental tables
Versatiletech – Campaign Specialist (Jul 2014 – Dec 2015)
- Built responsive email templates
- Worked on SQL data segmentation and dynamic content delivery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69280"/>
            <a:ext cx="4114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Education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5943600"/>
            <a:ext cx="4114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MCA, Jain College of Engineering – 70%
BCA, STC College – 70%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5669280"/>
            <a:ext cx="3657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Certifications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5943600"/>
            <a:ext cx="3657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Oracle Responsys Certified Specialist
Digital Badge: youracclaim.com/badges/fea26c54-9343-4da0-96e2-441b28b9860d/linked_in_profile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7665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000000"/>
                </a:solidFill>
              </a:rPr>
              <a:t>Personal Info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704088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000000"/>
                </a:solidFill>
              </a:rPr>
              <a:t>DOB: 01 Feb 1991 | Languages: English, Hindi, Kannada | Location: Pune, Maharashtra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